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361488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7C"/>
    <a:srgbClr val="F0AB4D"/>
    <a:srgbClr val="00C0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62" y="96"/>
      </p:cViewPr>
      <p:guideLst>
        <p:guide orient="horz" pos="2160"/>
        <p:guide pos="29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112" y="2130426"/>
            <a:ext cx="795726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4223" y="3886200"/>
            <a:ext cx="655304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DE42-B2B9-4249-924B-2EA2CF6FA10F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757D-2FBD-4616-8FC2-CA85B6ACF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735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DE42-B2B9-4249-924B-2EA2CF6FA10F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757D-2FBD-4616-8FC2-CA85B6ACF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726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7079" y="274639"/>
            <a:ext cx="2106335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074" y="274639"/>
            <a:ext cx="616298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DE42-B2B9-4249-924B-2EA2CF6FA10F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757D-2FBD-4616-8FC2-CA85B6ACF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29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DE42-B2B9-4249-924B-2EA2CF6FA10F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757D-2FBD-4616-8FC2-CA85B6ACF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097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493" y="4406901"/>
            <a:ext cx="795726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493" y="2906713"/>
            <a:ext cx="795726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DE42-B2B9-4249-924B-2EA2CF6FA10F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757D-2FBD-4616-8FC2-CA85B6ACF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71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075" y="1600201"/>
            <a:ext cx="413465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8757" y="1600201"/>
            <a:ext cx="413465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DE42-B2B9-4249-924B-2EA2CF6FA10F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757D-2FBD-4616-8FC2-CA85B6ACF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54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074" y="1535113"/>
            <a:ext cx="413628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074" y="2174875"/>
            <a:ext cx="413628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5506" y="1535113"/>
            <a:ext cx="41379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5506" y="2174875"/>
            <a:ext cx="41379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DE42-B2B9-4249-924B-2EA2CF6FA10F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757D-2FBD-4616-8FC2-CA85B6ACF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988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DE42-B2B9-4249-924B-2EA2CF6FA10F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757D-2FBD-4616-8FC2-CA85B6ACF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81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DE42-B2B9-4249-924B-2EA2CF6FA10F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757D-2FBD-4616-8FC2-CA85B6ACF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17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75" y="273050"/>
            <a:ext cx="307986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0082" y="273051"/>
            <a:ext cx="523333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075" y="1435101"/>
            <a:ext cx="307986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DE42-B2B9-4249-924B-2EA2CF6FA10F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757D-2FBD-4616-8FC2-CA85B6ACF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552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4917" y="4800600"/>
            <a:ext cx="56168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34917" y="612775"/>
            <a:ext cx="561689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34917" y="5367338"/>
            <a:ext cx="561689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DE42-B2B9-4249-924B-2EA2CF6FA10F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757D-2FBD-4616-8FC2-CA85B6ACF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111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075" y="274638"/>
            <a:ext cx="842533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075" y="1600201"/>
            <a:ext cx="842533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8075" y="6356351"/>
            <a:ext cx="21843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3DE42-B2B9-4249-924B-2EA2CF6FA10F}" type="datetimeFigureOut">
              <a:rPr lang="en-GB" smtClean="0"/>
              <a:t>30/10/2023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98509" y="6356351"/>
            <a:ext cx="29644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9067" y="6356351"/>
            <a:ext cx="21843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F757D-2FBD-4616-8FC2-CA85B6ACF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16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icture Placeholder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1003716"/>
              </p:ext>
            </p:extLst>
          </p:nvPr>
        </p:nvGraphicFramePr>
        <p:xfrm>
          <a:off x="1437034" y="332658"/>
          <a:ext cx="7372071" cy="532859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53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6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31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31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31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3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3711">
                <a:tc gridSpan="7">
                  <a:txBody>
                    <a:bodyPr/>
                    <a:lstStyle/>
                    <a:p>
                      <a:r>
                        <a:rPr lang="en-GB" sz="2800" dirty="0"/>
                        <a:t>FIZZ FREE FEBRUARY          </a:t>
                      </a:r>
                      <a:r>
                        <a:rPr lang="en-GB" sz="2800" baseline="0" dirty="0"/>
                        <a:t>                              </a:t>
                      </a:r>
                      <a:r>
                        <a:rPr lang="en-GB" sz="2800" dirty="0"/>
                        <a:t> 2019</a:t>
                      </a: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007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100"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solidFill>
                          <a:schemeClr val="bg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5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 1</a:t>
                      </a:r>
                      <a:r>
                        <a:rPr lang="en-GB" sz="95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</a:t>
                      </a:r>
                      <a:r>
                        <a:rPr lang="en-GB" sz="95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5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 2</a:t>
                      </a:r>
                      <a:r>
                        <a:rPr lang="en-GB" sz="95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nd</a:t>
                      </a:r>
                      <a:endParaRPr lang="en-GB" sz="9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5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 3</a:t>
                      </a:r>
                      <a:r>
                        <a:rPr lang="en-GB" sz="95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</a:t>
                      </a:r>
                      <a:r>
                        <a:rPr lang="en-GB" sz="95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810"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631">
                <a:tc>
                  <a:txBody>
                    <a:bodyPr/>
                    <a:lstStyle/>
                    <a:p>
                      <a:r>
                        <a:rPr lang="en-GB" sz="95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 4</a:t>
                      </a:r>
                      <a:r>
                        <a:rPr lang="en-GB" sz="95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endParaRPr lang="en-GB" sz="9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5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 5</a:t>
                      </a:r>
                      <a:r>
                        <a:rPr lang="en-GB" sz="95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95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5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 6</a:t>
                      </a:r>
                      <a:r>
                        <a:rPr lang="en-GB" sz="95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95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5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 7</a:t>
                      </a:r>
                      <a:r>
                        <a:rPr lang="en-GB" sz="95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950" b="1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9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5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 8</a:t>
                      </a:r>
                      <a:r>
                        <a:rPr lang="en-GB" sz="95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95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5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 9</a:t>
                      </a:r>
                      <a:r>
                        <a:rPr lang="en-GB" sz="95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950" b="1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9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5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 10</a:t>
                      </a:r>
                      <a:r>
                        <a:rPr lang="en-GB" sz="95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95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7546"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0415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 11</a:t>
                      </a:r>
                      <a:r>
                        <a:rPr lang="en-GB" sz="100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1000" b="1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 12</a:t>
                      </a:r>
                      <a:r>
                        <a:rPr lang="en-GB" sz="100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1000" b="1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5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 13</a:t>
                      </a:r>
                      <a:r>
                        <a:rPr lang="en-GB" sz="95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95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 14</a:t>
                      </a:r>
                      <a:r>
                        <a:rPr lang="en-GB" sz="100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 15</a:t>
                      </a:r>
                      <a:r>
                        <a:rPr lang="en-GB" sz="100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 16</a:t>
                      </a:r>
                      <a:r>
                        <a:rPr lang="en-GB" sz="100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 17</a:t>
                      </a:r>
                      <a:r>
                        <a:rPr lang="en-GB" sz="100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632"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0415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 18</a:t>
                      </a:r>
                      <a:r>
                        <a:rPr lang="en-GB" sz="100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 19</a:t>
                      </a:r>
                      <a:r>
                        <a:rPr lang="en-GB" sz="100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5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 20</a:t>
                      </a:r>
                      <a:r>
                        <a:rPr lang="en-GB" sz="95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95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 21</a:t>
                      </a:r>
                      <a:r>
                        <a:rPr lang="en-GB" sz="100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</a:t>
                      </a:r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  <a:r>
                        <a:rPr lang="en-GB" sz="1000" b="1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22</a:t>
                      </a:r>
                      <a:r>
                        <a:rPr lang="en-GB" sz="100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nd</a:t>
                      </a:r>
                      <a:r>
                        <a:rPr lang="en-GB" sz="1000" b="1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  <a:r>
                        <a:rPr lang="en-GB" sz="1000" b="1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23</a:t>
                      </a:r>
                      <a:r>
                        <a:rPr lang="en-GB" sz="100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</a:t>
                      </a:r>
                      <a:r>
                        <a:rPr lang="en-GB" sz="1000" b="1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 25</a:t>
                      </a:r>
                      <a:r>
                        <a:rPr lang="en-GB" sz="100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9592"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0415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 25</a:t>
                      </a:r>
                      <a:r>
                        <a:rPr lang="en-GB" sz="100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 26</a:t>
                      </a:r>
                      <a:r>
                        <a:rPr lang="en-GB" sz="100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5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 27</a:t>
                      </a:r>
                      <a:r>
                        <a:rPr lang="en-GB" sz="95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95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 28</a:t>
                      </a:r>
                      <a:r>
                        <a:rPr lang="en-GB" sz="1000" b="1" baseline="30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B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26324"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marL="93615" marR="9361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440384" y="1052736"/>
            <a:ext cx="4104456" cy="648072"/>
          </a:xfrm>
          <a:prstGeom prst="roundRect">
            <a:avLst/>
          </a:prstGeom>
          <a:solidFill>
            <a:srgbClr val="F0AB4D"/>
          </a:solidFill>
          <a:ln w="1905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latin typeface="Arial"/>
                <a:ea typeface="Calibri"/>
                <a:cs typeface="Times New Roman"/>
              </a:rPr>
              <a:t>FORGET FIZZY DRINKS THIS FEBRUARY!</a:t>
            </a:r>
            <a:endParaRPr lang="en-GB" sz="1400" dirty="0">
              <a:effectLst/>
              <a:latin typeface="Arial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000" b="1" dirty="0">
                <a:solidFill>
                  <a:srgbClr val="FFFFFF"/>
                </a:solidFill>
                <a:latin typeface="Arial"/>
                <a:ea typeface="Calibri"/>
                <a:cs typeface="Times New Roman"/>
              </a:rPr>
              <a:t>Tick</a:t>
            </a:r>
            <a:r>
              <a:rPr lang="en-GB" sz="1000" b="1" dirty="0">
                <a:solidFill>
                  <a:srgbClr val="FFFFFF"/>
                </a:solidFill>
                <a:effectLst/>
                <a:latin typeface="Arial"/>
                <a:ea typeface="Calibri"/>
                <a:cs typeface="Times New Roman"/>
              </a:rPr>
              <a:t> every day you stay away from fizzy drinks</a:t>
            </a:r>
            <a:endParaRPr lang="en-GB" sz="1000" dirty="0">
              <a:effectLst/>
              <a:latin typeface="Arial"/>
              <a:ea typeface="Calibri"/>
              <a:cs typeface="Times New Roman"/>
            </a:endParaRPr>
          </a:p>
        </p:txBody>
      </p:sp>
      <p:pic>
        <p:nvPicPr>
          <p:cNvPr id="6" name="Picture 2" descr="H:\Policy focus areas\Health and wellbeing\Fizz Free February\FFF Assets\FFF Logo - Pink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1" t="4902" r="8381" b="5220"/>
          <a:stretch/>
        </p:blipFill>
        <p:spPr bwMode="auto">
          <a:xfrm>
            <a:off x="97596" y="3645024"/>
            <a:ext cx="1269982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H:\Policy focus areas\Health and wellbeing\Fizz Free February\FFF Assets\FFF Characters3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6" t="14418" r="12302" b="12912"/>
          <a:stretch/>
        </p:blipFill>
        <p:spPr bwMode="auto">
          <a:xfrm rot="268077">
            <a:off x="7986468" y="4871257"/>
            <a:ext cx="1088336" cy="9543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3" descr="H:\Policy focus areas\Health and wellbeing\Fizz Free February\FFF Assets\FFF Characters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22" t="12361" r="16111" b="14167"/>
          <a:stretch/>
        </p:blipFill>
        <p:spPr bwMode="auto">
          <a:xfrm rot="763842">
            <a:off x="7019850" y="5780224"/>
            <a:ext cx="805188" cy="835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:\Policy focus areas\Health and wellbeing\Fizz Free February\FFF Assets\FFF Characters2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05" t="9722" r="16944" b="8750"/>
          <a:stretch/>
        </p:blipFill>
        <p:spPr bwMode="auto">
          <a:xfrm rot="20868652">
            <a:off x="5822600" y="5504961"/>
            <a:ext cx="887086" cy="1108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78359" y="5866506"/>
            <a:ext cx="5400600" cy="646331"/>
          </a:xfrm>
          <a:prstGeom prst="rect">
            <a:avLst/>
          </a:prstGeom>
          <a:noFill/>
          <a:ln w="38100" cap="rnd">
            <a:solidFill>
              <a:srgbClr val="F0AB4D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Your name: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Your school:</a:t>
            </a:r>
          </a:p>
        </p:txBody>
      </p:sp>
      <p:sp>
        <p:nvSpPr>
          <p:cNvPr id="9" name="Oval Callout 8"/>
          <p:cNvSpPr/>
          <p:nvPr/>
        </p:nvSpPr>
        <p:spPr>
          <a:xfrm rot="220721">
            <a:off x="5611361" y="4521514"/>
            <a:ext cx="2309760" cy="1084186"/>
          </a:xfrm>
          <a:prstGeom prst="wedgeEllipseCallout">
            <a:avLst>
              <a:gd name="adj1" fmla="val 60144"/>
              <a:gd name="adj2" fmla="val 14625"/>
            </a:avLst>
          </a:prstGeom>
          <a:solidFill>
            <a:schemeClr val="bg1"/>
          </a:solidFill>
          <a:ln w="19050">
            <a:solidFill>
              <a:srgbClr val="E6007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200" b="1" dirty="0">
                <a:solidFill>
                  <a:schemeClr val="tx1"/>
                </a:solidFill>
                <a:effectLst/>
                <a:latin typeface="Arial"/>
                <a:ea typeface="Calibri"/>
                <a:cs typeface="Times New Roman"/>
              </a:rPr>
              <a:t>Congratulations! You made it through the whole month!</a:t>
            </a:r>
          </a:p>
        </p:txBody>
      </p:sp>
    </p:spTree>
    <p:extLst>
      <p:ext uri="{BB962C8B-B14F-4D97-AF65-F5344CB8AC3E}">
        <p14:creationId xmlns:p14="http://schemas.microsoft.com/office/powerpoint/2010/main" val="3603377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5AEA1B77D361459A9DDE3B836649C6" ma:contentTypeVersion="17" ma:contentTypeDescription="Create a new document." ma:contentTypeScope="" ma:versionID="871809c44ef13b1469b1185653aa2df9">
  <xsd:schema xmlns:xsd="http://www.w3.org/2001/XMLSchema" xmlns:xs="http://www.w3.org/2001/XMLSchema" xmlns:p="http://schemas.microsoft.com/office/2006/metadata/properties" xmlns:ns2="6609d805-e970-4c37-95e6-3332946463c0" xmlns:ns3="674fa60b-d8fe-4d16-9899-ca1a827ff059" targetNamespace="http://schemas.microsoft.com/office/2006/metadata/properties" ma:root="true" ma:fieldsID="c1fd251fd3c1624a60ccdf956874af00" ns2:_="" ns3:_="">
    <xsd:import namespace="6609d805-e970-4c37-95e6-3332946463c0"/>
    <xsd:import namespace="674fa60b-d8fe-4d16-9899-ca1a827ff0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09d805-e970-4c37-95e6-3332946463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c6b9df9-913f-4f8b-b453-8966a8cf09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4fa60b-d8fe-4d16-9899-ca1a827ff05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0693378-5ba3-4054-85b3-a425b79ac164}" ma:internalName="TaxCatchAll" ma:showField="CatchAllData" ma:web="674fa60b-d8fe-4d16-9899-ca1a827ff0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609d805-e970-4c37-95e6-3332946463c0">
      <Terms xmlns="http://schemas.microsoft.com/office/infopath/2007/PartnerControls"/>
    </lcf76f155ced4ddcb4097134ff3c332f>
    <TaxCatchAll xmlns="674fa60b-d8fe-4d16-9899-ca1a827ff059" xsi:nil="true"/>
  </documentManagement>
</p:properties>
</file>

<file path=customXml/itemProps1.xml><?xml version="1.0" encoding="utf-8"?>
<ds:datastoreItem xmlns:ds="http://schemas.openxmlformats.org/officeDocument/2006/customXml" ds:itemID="{F96F1098-16E9-48E7-B4C0-6487FF672619}"/>
</file>

<file path=customXml/itemProps2.xml><?xml version="1.0" encoding="utf-8"?>
<ds:datastoreItem xmlns:ds="http://schemas.openxmlformats.org/officeDocument/2006/customXml" ds:itemID="{6FA30663-55EE-4A67-A6D4-60423B7FA841}"/>
</file>

<file path=customXml/itemProps3.xml><?xml version="1.0" encoding="utf-8"?>
<ds:datastoreItem xmlns:ds="http://schemas.openxmlformats.org/officeDocument/2006/customXml" ds:itemID="{261FF688-37C9-441C-8D23-C2043DF82A6F}"/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91</Words>
  <Application>Microsoft Office PowerPoint</Application>
  <PresentationFormat>Custom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Southwark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Ashworth, Justin</dc:creator>
  <cp:lastModifiedBy>Leon, Michelle</cp:lastModifiedBy>
  <cp:revision>7</cp:revision>
  <cp:lastPrinted>2018-11-19T11:32:07Z</cp:lastPrinted>
  <dcterms:created xsi:type="dcterms:W3CDTF">2018-11-19T11:05:11Z</dcterms:created>
  <dcterms:modified xsi:type="dcterms:W3CDTF">2023-10-30T16:16:32Z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0x010100645AEA1B77D361459A9DDE3B836649C6</vt:lpwstr>
  </property>
</Properties>
</file>